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m4a" ContentType="audio/mp4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814" r:id="rId4"/>
  </p:sldMasterIdLst>
  <p:notesMasterIdLst>
    <p:notesMasterId r:id="rId15"/>
  </p:notesMasterIdLst>
  <p:handoutMasterIdLst>
    <p:handoutMasterId r:id="rId16"/>
  </p:handoutMasterIdLst>
  <p:sldIdLst>
    <p:sldId id="268" r:id="rId5"/>
    <p:sldId id="261" r:id="rId6"/>
    <p:sldId id="259" r:id="rId7"/>
    <p:sldId id="263" r:id="rId8"/>
    <p:sldId id="262" r:id="rId9"/>
    <p:sldId id="264" r:id="rId10"/>
    <p:sldId id="267" r:id="rId11"/>
    <p:sldId id="265" r:id="rId12"/>
    <p:sldId id="266" r:id="rId13"/>
    <p:sldId id="269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F049DC4-78F6-48E3-B901-3EE00329BCD0}" v="735" dt="2020-02-26T14:14:25.56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48" autoAdjust="0"/>
  </p:normalViewPr>
  <p:slideViewPr>
    <p:cSldViewPr snapToGrid="0">
      <p:cViewPr varScale="1">
        <p:scale>
          <a:sx n="106" d="100"/>
          <a:sy n="106" d="100"/>
        </p:scale>
        <p:origin x="79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8" d="100"/>
          <a:sy n="68" d="100"/>
        </p:scale>
        <p:origin x="3288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svg"/><Relationship Id="rId1" Type="http://schemas.openxmlformats.org/officeDocument/2006/relationships/image" Target="../media/image6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svg"/><Relationship Id="rId1" Type="http://schemas.openxmlformats.org/officeDocument/2006/relationships/image" Target="../media/image6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D9C16A6-8C48-4165-8DAF-8C957C12A8FA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2_2" csCatId="accent2" phldr="1"/>
      <dgm:spPr/>
    </dgm:pt>
    <dgm:pt modelId="{701D68F5-42F8-47BC-8FED-84C50F595DF0}">
      <dgm:prSet phldrT="[Text]"/>
      <dgm:spPr/>
      <dgm:t>
        <a:bodyPr/>
        <a:lstStyle/>
        <a:p>
          <a:r>
            <a:rPr lang="en-ZA" dirty="0"/>
            <a:t>Network</a:t>
          </a:r>
          <a:endParaRPr lang="en-US" dirty="0"/>
        </a:p>
      </dgm:t>
    </dgm:pt>
    <dgm:pt modelId="{9617668C-C38C-4017-8DDF-37855B15D110}" type="parTrans" cxnId="{C4BA385D-31ED-40EF-A5D6-98DFBA64E71A}">
      <dgm:prSet/>
      <dgm:spPr/>
      <dgm:t>
        <a:bodyPr/>
        <a:lstStyle/>
        <a:p>
          <a:endParaRPr lang="en-US"/>
        </a:p>
      </dgm:t>
    </dgm:pt>
    <dgm:pt modelId="{0C95B389-AC0C-4055-9AA3-38815EFC8B0A}" type="sibTrans" cxnId="{C4BA385D-31ED-40EF-A5D6-98DFBA64E71A}">
      <dgm:prSet/>
      <dgm:spPr/>
      <dgm:t>
        <a:bodyPr/>
        <a:lstStyle/>
        <a:p>
          <a:endParaRPr lang="en-US"/>
        </a:p>
      </dgm:t>
    </dgm:pt>
    <dgm:pt modelId="{91A66877-AC1C-46D9-BF2C-6024B638DEA9}">
      <dgm:prSet phldrT="[Text]"/>
      <dgm:spPr/>
      <dgm:t>
        <a:bodyPr/>
        <a:lstStyle/>
        <a:p>
          <a:r>
            <a:rPr lang="en-US" dirty="0"/>
            <a:t>Satellite</a:t>
          </a:r>
        </a:p>
      </dgm:t>
    </dgm:pt>
    <dgm:pt modelId="{913FED05-DF41-48A7-B1F8-81937A468EF9}" type="parTrans" cxnId="{7F0DAB6F-9257-4F2D-B31A-3418F73F6952}">
      <dgm:prSet/>
      <dgm:spPr/>
      <dgm:t>
        <a:bodyPr/>
        <a:lstStyle/>
        <a:p>
          <a:endParaRPr lang="en-US"/>
        </a:p>
      </dgm:t>
    </dgm:pt>
    <dgm:pt modelId="{BFCE4A28-C381-46FF-935A-B11534EF7D87}" type="sibTrans" cxnId="{7F0DAB6F-9257-4F2D-B31A-3418F73F6952}">
      <dgm:prSet/>
      <dgm:spPr/>
      <dgm:t>
        <a:bodyPr/>
        <a:lstStyle/>
        <a:p>
          <a:endParaRPr lang="en-US"/>
        </a:p>
      </dgm:t>
    </dgm:pt>
    <dgm:pt modelId="{76CC3289-2662-43F0-A3C6-BA04A135F08C}">
      <dgm:prSet phldrT="[Text]"/>
      <dgm:spPr/>
      <dgm:t>
        <a:bodyPr/>
        <a:lstStyle/>
        <a:p>
          <a:r>
            <a:rPr lang="en-US" dirty="0"/>
            <a:t>Link</a:t>
          </a:r>
        </a:p>
      </dgm:t>
    </dgm:pt>
    <dgm:pt modelId="{D46DB4DA-1442-4ECE-89FE-BBB1E3489E3D}" type="parTrans" cxnId="{0400886E-8A1A-44C2-95A7-DB0EF4911494}">
      <dgm:prSet/>
      <dgm:spPr/>
      <dgm:t>
        <a:bodyPr/>
        <a:lstStyle/>
        <a:p>
          <a:endParaRPr lang="en-US"/>
        </a:p>
      </dgm:t>
    </dgm:pt>
    <dgm:pt modelId="{FA28C9D6-476E-43CD-BA23-D6D990FD78D0}" type="sibTrans" cxnId="{0400886E-8A1A-44C2-95A7-DB0EF4911494}">
      <dgm:prSet/>
      <dgm:spPr/>
      <dgm:t>
        <a:bodyPr/>
        <a:lstStyle/>
        <a:p>
          <a:endParaRPr lang="en-US"/>
        </a:p>
      </dgm:t>
    </dgm:pt>
    <dgm:pt modelId="{8994D886-A75F-411A-A9D7-D31991FF12BD}" type="pres">
      <dgm:prSet presAssocID="{7D9C16A6-8C48-4165-8DAF-8C957C12A8FA}" presName="root" presStyleCnt="0">
        <dgm:presLayoutVars>
          <dgm:dir/>
          <dgm:resizeHandles val="exact"/>
        </dgm:presLayoutVars>
      </dgm:prSet>
      <dgm:spPr/>
    </dgm:pt>
    <dgm:pt modelId="{E1DBA6D5-BD14-4CD2-A0CC-80F867FEFA81}" type="pres">
      <dgm:prSet presAssocID="{701D68F5-42F8-47BC-8FED-84C50F595DF0}" presName="compNode" presStyleCnt="0"/>
      <dgm:spPr/>
    </dgm:pt>
    <dgm:pt modelId="{19A8DC21-3E65-409D-AD53-DA51BB9198A0}" type="pres">
      <dgm:prSet presAssocID="{701D68F5-42F8-47BC-8FED-84C50F595DF0}" presName="iconRect" presStyleLbl="node1" presStyleIdx="0" presStyleCnt="3" custScaleX="157625" custScaleY="157625"/>
      <dgm:spPr>
        <a:blipFill>
          <a:blip xmlns:r="http://schemas.openxmlformats.org/officeDocument/2006/relationships" r:embed="rId1">
            <a:duotone>
              <a:schemeClr val="accent2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2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96DAC541-7B7A-43D3-8B79-37D633B846F1}">
                <asvg:svgBlip xmlns=""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Network"/>
        </a:ext>
      </dgm:extLst>
    </dgm:pt>
    <dgm:pt modelId="{B9F90A48-FF94-4C94-A587-0190406F6FD3}" type="pres">
      <dgm:prSet presAssocID="{701D68F5-42F8-47BC-8FED-84C50F595DF0}" presName="spaceRect" presStyleCnt="0"/>
      <dgm:spPr/>
    </dgm:pt>
    <dgm:pt modelId="{A99B5DD6-89E9-4537-B415-4205CEB9323A}" type="pres">
      <dgm:prSet presAssocID="{701D68F5-42F8-47BC-8FED-84C50F595DF0}" presName="textRect" presStyleLbl="revTx" presStyleIdx="0" presStyleCnt="3">
        <dgm:presLayoutVars>
          <dgm:chMax val="1"/>
          <dgm:chPref val="1"/>
        </dgm:presLayoutVars>
      </dgm:prSet>
      <dgm:spPr/>
      <dgm:t>
        <a:bodyPr/>
        <a:lstStyle/>
        <a:p>
          <a:endParaRPr lang="en-IN"/>
        </a:p>
      </dgm:t>
    </dgm:pt>
    <dgm:pt modelId="{8B391436-B9B0-45BD-A57F-792D6376D868}" type="pres">
      <dgm:prSet presAssocID="{0C95B389-AC0C-4055-9AA3-38815EFC8B0A}" presName="sibTrans" presStyleCnt="0"/>
      <dgm:spPr/>
    </dgm:pt>
    <dgm:pt modelId="{95872155-C45D-46D3-874C-D838089A06F8}" type="pres">
      <dgm:prSet presAssocID="{91A66877-AC1C-46D9-BF2C-6024B638DEA9}" presName="compNode" presStyleCnt="0"/>
      <dgm:spPr/>
    </dgm:pt>
    <dgm:pt modelId="{CE9DF0E8-B0DE-4E1E-9FF4-6006AD8428DB}" type="pres">
      <dgm:prSet presAssocID="{91A66877-AC1C-46D9-BF2C-6024B638DEA9}" presName="iconRect" presStyleLbl="node1" presStyleIdx="1" presStyleCnt="3" custScaleX="157625" custScaleY="157625"/>
      <dgm:spPr>
        <a:blipFill>
          <a:blip xmlns:r="http://schemas.openxmlformats.org/officeDocument/2006/relationships" r:embed="rId3">
            <a:duotone>
              <a:schemeClr val="accent2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2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atellite"/>
        </a:ext>
      </dgm:extLst>
    </dgm:pt>
    <dgm:pt modelId="{AA0423A1-55B2-45E9-BFE7-3FBE5BDA65ED}" type="pres">
      <dgm:prSet presAssocID="{91A66877-AC1C-46D9-BF2C-6024B638DEA9}" presName="spaceRect" presStyleCnt="0"/>
      <dgm:spPr/>
    </dgm:pt>
    <dgm:pt modelId="{55120873-6F5C-4053-8EAD-6287A7F1097E}" type="pres">
      <dgm:prSet presAssocID="{91A66877-AC1C-46D9-BF2C-6024B638DEA9}" presName="textRect" presStyleLbl="revTx" presStyleIdx="1" presStyleCnt="3">
        <dgm:presLayoutVars>
          <dgm:chMax val="1"/>
          <dgm:chPref val="1"/>
        </dgm:presLayoutVars>
      </dgm:prSet>
      <dgm:spPr/>
      <dgm:t>
        <a:bodyPr/>
        <a:lstStyle/>
        <a:p>
          <a:endParaRPr lang="en-IN"/>
        </a:p>
      </dgm:t>
    </dgm:pt>
    <dgm:pt modelId="{F679C986-30E4-4F0A-A3A6-CAE528BFED76}" type="pres">
      <dgm:prSet presAssocID="{BFCE4A28-C381-46FF-935A-B11534EF7D87}" presName="sibTrans" presStyleCnt="0"/>
      <dgm:spPr/>
    </dgm:pt>
    <dgm:pt modelId="{2EC2FDE3-8908-45C7-A3FD-EB370213FE69}" type="pres">
      <dgm:prSet presAssocID="{76CC3289-2662-43F0-A3C6-BA04A135F08C}" presName="compNode" presStyleCnt="0"/>
      <dgm:spPr/>
    </dgm:pt>
    <dgm:pt modelId="{6DB1FE51-13D0-4A38-AD6E-48D4371A1AF3}" type="pres">
      <dgm:prSet presAssocID="{76CC3289-2662-43F0-A3C6-BA04A135F08C}" presName="iconRect" presStyleLbl="node1" presStyleIdx="2" presStyleCnt="3" custScaleX="157625" custScaleY="157625"/>
      <dgm:spPr>
        <a:blipFill>
          <a:blip xmlns:r="http://schemas.openxmlformats.org/officeDocument/2006/relationships" r:embed="rId5">
            <a:duotone>
              <a:schemeClr val="accent2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2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nk"/>
        </a:ext>
      </dgm:extLst>
    </dgm:pt>
    <dgm:pt modelId="{0928538A-05CC-4A79-BD5D-92F985D1EEE5}" type="pres">
      <dgm:prSet presAssocID="{76CC3289-2662-43F0-A3C6-BA04A135F08C}" presName="spaceRect" presStyleCnt="0"/>
      <dgm:spPr/>
    </dgm:pt>
    <dgm:pt modelId="{133097FC-B1F8-4953-B0AB-E8E73D968D1C}" type="pres">
      <dgm:prSet presAssocID="{76CC3289-2662-43F0-A3C6-BA04A135F08C}" presName="textRect" presStyleLbl="revTx" presStyleIdx="2" presStyleCnt="3">
        <dgm:presLayoutVars>
          <dgm:chMax val="1"/>
          <dgm:chPref val="1"/>
        </dgm:presLayoutVars>
      </dgm:prSet>
      <dgm:spPr/>
      <dgm:t>
        <a:bodyPr/>
        <a:lstStyle/>
        <a:p>
          <a:endParaRPr lang="en-IN"/>
        </a:p>
      </dgm:t>
    </dgm:pt>
  </dgm:ptLst>
  <dgm:cxnLst>
    <dgm:cxn modelId="{7F0DAB6F-9257-4F2D-B31A-3418F73F6952}" srcId="{7D9C16A6-8C48-4165-8DAF-8C957C12A8FA}" destId="{91A66877-AC1C-46D9-BF2C-6024B638DEA9}" srcOrd="1" destOrd="0" parTransId="{913FED05-DF41-48A7-B1F8-81937A468EF9}" sibTransId="{BFCE4A28-C381-46FF-935A-B11534EF7D87}"/>
    <dgm:cxn modelId="{C4BA385D-31ED-40EF-A5D6-98DFBA64E71A}" srcId="{7D9C16A6-8C48-4165-8DAF-8C957C12A8FA}" destId="{701D68F5-42F8-47BC-8FED-84C50F595DF0}" srcOrd="0" destOrd="0" parTransId="{9617668C-C38C-4017-8DDF-37855B15D110}" sibTransId="{0C95B389-AC0C-4055-9AA3-38815EFC8B0A}"/>
    <dgm:cxn modelId="{0400886E-8A1A-44C2-95A7-DB0EF4911494}" srcId="{7D9C16A6-8C48-4165-8DAF-8C957C12A8FA}" destId="{76CC3289-2662-43F0-A3C6-BA04A135F08C}" srcOrd="2" destOrd="0" parTransId="{D46DB4DA-1442-4ECE-89FE-BBB1E3489E3D}" sibTransId="{FA28C9D6-476E-43CD-BA23-D6D990FD78D0}"/>
    <dgm:cxn modelId="{EC5C6E85-C523-4B60-976B-342F12E3A6CB}" type="presOf" srcId="{91A66877-AC1C-46D9-BF2C-6024B638DEA9}" destId="{55120873-6F5C-4053-8EAD-6287A7F1097E}" srcOrd="0" destOrd="0" presId="urn:microsoft.com/office/officeart/2018/2/layout/IconLabelList"/>
    <dgm:cxn modelId="{1B8CB22C-9648-419B-97E9-4AA6C3555723}" type="presOf" srcId="{701D68F5-42F8-47BC-8FED-84C50F595DF0}" destId="{A99B5DD6-89E9-4537-B415-4205CEB9323A}" srcOrd="0" destOrd="0" presId="urn:microsoft.com/office/officeart/2018/2/layout/IconLabelList"/>
    <dgm:cxn modelId="{5574CC64-4BF2-43BE-BABC-6DF1E58A4C74}" type="presOf" srcId="{7D9C16A6-8C48-4165-8DAF-8C957C12A8FA}" destId="{8994D886-A75F-411A-A9D7-D31991FF12BD}" srcOrd="0" destOrd="0" presId="urn:microsoft.com/office/officeart/2018/2/layout/IconLabelList"/>
    <dgm:cxn modelId="{6E31C6AB-C9E6-448F-A8CC-566A63619D4D}" type="presOf" srcId="{76CC3289-2662-43F0-A3C6-BA04A135F08C}" destId="{133097FC-B1F8-4953-B0AB-E8E73D968D1C}" srcOrd="0" destOrd="0" presId="urn:microsoft.com/office/officeart/2018/2/layout/IconLabelList"/>
    <dgm:cxn modelId="{2AD6E781-3ED2-484E-B438-73386D2C583D}" type="presParOf" srcId="{8994D886-A75F-411A-A9D7-D31991FF12BD}" destId="{E1DBA6D5-BD14-4CD2-A0CC-80F867FEFA81}" srcOrd="0" destOrd="0" presId="urn:microsoft.com/office/officeart/2018/2/layout/IconLabelList"/>
    <dgm:cxn modelId="{10B2B212-528C-471D-ABD0-D66ED992B833}" type="presParOf" srcId="{E1DBA6D5-BD14-4CD2-A0CC-80F867FEFA81}" destId="{19A8DC21-3E65-409D-AD53-DA51BB9198A0}" srcOrd="0" destOrd="0" presId="urn:microsoft.com/office/officeart/2018/2/layout/IconLabelList"/>
    <dgm:cxn modelId="{2A8FB3D0-F98B-4F5A-BACA-4315E38776FB}" type="presParOf" srcId="{E1DBA6D5-BD14-4CD2-A0CC-80F867FEFA81}" destId="{B9F90A48-FF94-4C94-A587-0190406F6FD3}" srcOrd="1" destOrd="0" presId="urn:microsoft.com/office/officeart/2018/2/layout/IconLabelList"/>
    <dgm:cxn modelId="{95FEF629-9884-451C-89B4-41B897ABE3D6}" type="presParOf" srcId="{E1DBA6D5-BD14-4CD2-A0CC-80F867FEFA81}" destId="{A99B5DD6-89E9-4537-B415-4205CEB9323A}" srcOrd="2" destOrd="0" presId="urn:microsoft.com/office/officeart/2018/2/layout/IconLabelList"/>
    <dgm:cxn modelId="{0FE6827F-DE80-4F8A-8E9D-7F88C0F7EF29}" type="presParOf" srcId="{8994D886-A75F-411A-A9D7-D31991FF12BD}" destId="{8B391436-B9B0-45BD-A57F-792D6376D868}" srcOrd="1" destOrd="0" presId="urn:microsoft.com/office/officeart/2018/2/layout/IconLabelList"/>
    <dgm:cxn modelId="{4857BE3A-D518-473D-AC79-7B9BF18B9824}" type="presParOf" srcId="{8994D886-A75F-411A-A9D7-D31991FF12BD}" destId="{95872155-C45D-46D3-874C-D838089A06F8}" srcOrd="2" destOrd="0" presId="urn:microsoft.com/office/officeart/2018/2/layout/IconLabelList"/>
    <dgm:cxn modelId="{B4B325C4-81F2-4B3E-8CBF-4532B0BFA343}" type="presParOf" srcId="{95872155-C45D-46D3-874C-D838089A06F8}" destId="{CE9DF0E8-B0DE-4E1E-9FF4-6006AD8428DB}" srcOrd="0" destOrd="0" presId="urn:microsoft.com/office/officeart/2018/2/layout/IconLabelList"/>
    <dgm:cxn modelId="{0AE6D335-6E55-47E1-BAD8-0368620AB8F6}" type="presParOf" srcId="{95872155-C45D-46D3-874C-D838089A06F8}" destId="{AA0423A1-55B2-45E9-BFE7-3FBE5BDA65ED}" srcOrd="1" destOrd="0" presId="urn:microsoft.com/office/officeart/2018/2/layout/IconLabelList"/>
    <dgm:cxn modelId="{AFEE8CCD-97FE-4EFA-A584-DF6AFDAD2B20}" type="presParOf" srcId="{95872155-C45D-46D3-874C-D838089A06F8}" destId="{55120873-6F5C-4053-8EAD-6287A7F1097E}" srcOrd="2" destOrd="0" presId="urn:microsoft.com/office/officeart/2018/2/layout/IconLabelList"/>
    <dgm:cxn modelId="{26649F18-C204-4047-8300-905486AB3755}" type="presParOf" srcId="{8994D886-A75F-411A-A9D7-D31991FF12BD}" destId="{F679C986-30E4-4F0A-A3A6-CAE528BFED76}" srcOrd="3" destOrd="0" presId="urn:microsoft.com/office/officeart/2018/2/layout/IconLabelList"/>
    <dgm:cxn modelId="{898D629F-DA37-435F-A0B2-0617605D711A}" type="presParOf" srcId="{8994D886-A75F-411A-A9D7-D31991FF12BD}" destId="{2EC2FDE3-8908-45C7-A3FD-EB370213FE69}" srcOrd="4" destOrd="0" presId="urn:microsoft.com/office/officeart/2018/2/layout/IconLabelList"/>
    <dgm:cxn modelId="{2BDADB1C-15B1-4763-9B35-3792147F8F87}" type="presParOf" srcId="{2EC2FDE3-8908-45C7-A3FD-EB370213FE69}" destId="{6DB1FE51-13D0-4A38-AD6E-48D4371A1AF3}" srcOrd="0" destOrd="0" presId="urn:microsoft.com/office/officeart/2018/2/layout/IconLabelList"/>
    <dgm:cxn modelId="{F692F1E6-C6EC-4391-8432-EB6C34194240}" type="presParOf" srcId="{2EC2FDE3-8908-45C7-A3FD-EB370213FE69}" destId="{0928538A-05CC-4A79-BD5D-92F985D1EEE5}" srcOrd="1" destOrd="0" presId="urn:microsoft.com/office/officeart/2018/2/layout/IconLabelList"/>
    <dgm:cxn modelId="{0E6AF6C4-A4E5-4234-9E16-F9F2334264CD}" type="presParOf" srcId="{2EC2FDE3-8908-45C7-A3FD-EB370213FE69}" destId="{133097FC-B1F8-4953-B0AB-E8E73D968D1C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E5AA53B-3EEE-4DE4-BB81-9044890C2946}" type="doc">
      <dgm:prSet loTypeId="urn:microsoft.com/office/officeart/2008/layout/VerticalCurvedList" loCatId="list" qsTypeId="urn:microsoft.com/office/officeart/2005/8/quickstyle/simple4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6750AC01-D39D-4F3A-9DC8-2A211EE986A2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Cloud	</a:t>
          </a:r>
        </a:p>
      </dgm:t>
    </dgm:pt>
    <dgm:pt modelId="{720680DC-AAA4-4434-A582-60EBCC5BA355}" type="parTrans" cxnId="{0B5DAE5F-BCDC-4BF7-A6E7-CF856886A64D}">
      <dgm:prSet/>
      <dgm:spPr/>
      <dgm:t>
        <a:bodyPr/>
        <a:lstStyle/>
        <a:p>
          <a:endParaRPr lang="en-US"/>
        </a:p>
      </dgm:t>
    </dgm:pt>
    <dgm:pt modelId="{CA077D98-8478-47EA-B6A9-99ACE60C64D4}" type="sibTrans" cxnId="{0B5DAE5F-BCDC-4BF7-A6E7-CF856886A64D}">
      <dgm:prSet/>
      <dgm:spPr/>
      <dgm:t>
        <a:bodyPr/>
        <a:lstStyle/>
        <a:p>
          <a:endParaRPr lang="en-US"/>
        </a:p>
      </dgm:t>
    </dgm:pt>
    <dgm:pt modelId="{0BEF68B8-1228-47BB-83B5-7B9CD1E3F84E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Local</a:t>
          </a:r>
        </a:p>
      </dgm:t>
    </dgm:pt>
    <dgm:pt modelId="{ED3A4BC2-B75A-4952-A38B-A42B5995DF05}" type="parTrans" cxnId="{EDEF4F82-1237-4639-A0F7-385C1897CE66}">
      <dgm:prSet/>
      <dgm:spPr/>
      <dgm:t>
        <a:bodyPr/>
        <a:lstStyle/>
        <a:p>
          <a:endParaRPr lang="en-US"/>
        </a:p>
      </dgm:t>
    </dgm:pt>
    <dgm:pt modelId="{FD949706-EDCC-4ADC-8EDF-8EDA49C92325}" type="sibTrans" cxnId="{EDEF4F82-1237-4639-A0F7-385C1897CE66}">
      <dgm:prSet/>
      <dgm:spPr/>
      <dgm:t>
        <a:bodyPr/>
        <a:lstStyle/>
        <a:p>
          <a:endParaRPr lang="en-US"/>
        </a:p>
      </dgm:t>
    </dgm:pt>
    <dgm:pt modelId="{5605D28D-2CE6-4513-8566-952984E21E14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Hybrid</a:t>
          </a:r>
        </a:p>
      </dgm:t>
    </dgm:pt>
    <dgm:pt modelId="{EB15AB98-362B-4E70-A3DA-995FC3E8BA79}" type="parTrans" cxnId="{FAF3F884-F0CF-440F-8CB1-B7648AB1B138}">
      <dgm:prSet/>
      <dgm:spPr/>
      <dgm:t>
        <a:bodyPr/>
        <a:lstStyle/>
        <a:p>
          <a:endParaRPr lang="en-US"/>
        </a:p>
      </dgm:t>
    </dgm:pt>
    <dgm:pt modelId="{823D1971-2C4D-4EC5-A874-2F463DE37109}" type="sibTrans" cxnId="{FAF3F884-F0CF-440F-8CB1-B7648AB1B138}">
      <dgm:prSet/>
      <dgm:spPr/>
      <dgm:t>
        <a:bodyPr/>
        <a:lstStyle/>
        <a:p>
          <a:endParaRPr lang="en-US"/>
        </a:p>
      </dgm:t>
    </dgm:pt>
    <dgm:pt modelId="{57806726-6E60-4ACC-9C1C-7DF9CC365A10}" type="pres">
      <dgm:prSet presAssocID="{7E5AA53B-3EEE-4DE4-BB81-9044890C2946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IN"/>
        </a:p>
      </dgm:t>
    </dgm:pt>
    <dgm:pt modelId="{90561C55-3C6E-4D53-85E1-2C50BCDDA392}" type="pres">
      <dgm:prSet presAssocID="{7E5AA53B-3EEE-4DE4-BB81-9044890C2946}" presName="Name1" presStyleCnt="0"/>
      <dgm:spPr/>
    </dgm:pt>
    <dgm:pt modelId="{B6CD42EC-5AD4-4004-AE5B-47EDA668DAA8}" type="pres">
      <dgm:prSet presAssocID="{7E5AA53B-3EEE-4DE4-BB81-9044890C2946}" presName="cycle" presStyleCnt="0"/>
      <dgm:spPr/>
    </dgm:pt>
    <dgm:pt modelId="{963B8EE3-40CC-4A0A-B420-D0BF920973CE}" type="pres">
      <dgm:prSet presAssocID="{7E5AA53B-3EEE-4DE4-BB81-9044890C2946}" presName="srcNode" presStyleLbl="node1" presStyleIdx="0" presStyleCnt="3"/>
      <dgm:spPr/>
    </dgm:pt>
    <dgm:pt modelId="{D79B43FC-100B-4A0D-A4D5-0D2D04B99064}" type="pres">
      <dgm:prSet presAssocID="{7E5AA53B-3EEE-4DE4-BB81-9044890C2946}" presName="conn" presStyleLbl="parChTrans1D2" presStyleIdx="0" presStyleCnt="1"/>
      <dgm:spPr/>
      <dgm:t>
        <a:bodyPr/>
        <a:lstStyle/>
        <a:p>
          <a:endParaRPr lang="en-IN"/>
        </a:p>
      </dgm:t>
    </dgm:pt>
    <dgm:pt modelId="{3CAD8DA1-8D53-445C-ACE8-D8449E4F0F55}" type="pres">
      <dgm:prSet presAssocID="{7E5AA53B-3EEE-4DE4-BB81-9044890C2946}" presName="extraNode" presStyleLbl="node1" presStyleIdx="0" presStyleCnt="3"/>
      <dgm:spPr/>
    </dgm:pt>
    <dgm:pt modelId="{429CABD1-4116-474B-81BF-735E2CA9DD00}" type="pres">
      <dgm:prSet presAssocID="{7E5AA53B-3EEE-4DE4-BB81-9044890C2946}" presName="dstNode" presStyleLbl="node1" presStyleIdx="0" presStyleCnt="3"/>
      <dgm:spPr/>
    </dgm:pt>
    <dgm:pt modelId="{58319267-C71E-43C9-94E1-827D0616C7A7}" type="pres">
      <dgm:prSet presAssocID="{6750AC01-D39D-4F3A-9DC8-2A211EE986A2}" presName="text_1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79F9B8A9-2412-4B74-84A9-69422DB81CDC}" type="pres">
      <dgm:prSet presAssocID="{6750AC01-D39D-4F3A-9DC8-2A211EE986A2}" presName="accent_1" presStyleCnt="0"/>
      <dgm:spPr/>
    </dgm:pt>
    <dgm:pt modelId="{07CB3071-D555-47DA-A36A-69EB91531FD8}" type="pres">
      <dgm:prSet presAssocID="{6750AC01-D39D-4F3A-9DC8-2A211EE986A2}" presName="accentRepeatNode" presStyleLbl="solidFgAcc1" presStyleIdx="0" presStyleCnt="3"/>
      <dgm:spPr/>
    </dgm:pt>
    <dgm:pt modelId="{95DE6538-27BD-44AF-A1A8-CA8F6B10FDD2}" type="pres">
      <dgm:prSet presAssocID="{0BEF68B8-1228-47BB-83B5-7B9CD1E3F84E}" presName="text_2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312BDEE8-85BD-4F02-B35B-2CC8E701C98B}" type="pres">
      <dgm:prSet presAssocID="{0BEF68B8-1228-47BB-83B5-7B9CD1E3F84E}" presName="accent_2" presStyleCnt="0"/>
      <dgm:spPr/>
    </dgm:pt>
    <dgm:pt modelId="{3F8116AC-FAC3-4E95-9865-93CCFEB191B9}" type="pres">
      <dgm:prSet presAssocID="{0BEF68B8-1228-47BB-83B5-7B9CD1E3F84E}" presName="accentRepeatNode" presStyleLbl="solidFgAcc1" presStyleIdx="1" presStyleCnt="3"/>
      <dgm:spPr/>
    </dgm:pt>
    <dgm:pt modelId="{E131CE4A-9776-44F4-BC03-867682E21374}" type="pres">
      <dgm:prSet presAssocID="{5605D28D-2CE6-4513-8566-952984E21E14}" presName="text_3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AC9A216A-8375-48F9-A4E6-8E0B64C0209B}" type="pres">
      <dgm:prSet presAssocID="{5605D28D-2CE6-4513-8566-952984E21E14}" presName="accent_3" presStyleCnt="0"/>
      <dgm:spPr/>
    </dgm:pt>
    <dgm:pt modelId="{A965097E-32F1-4AB8-8C4E-2814A7596B2F}" type="pres">
      <dgm:prSet presAssocID="{5605D28D-2CE6-4513-8566-952984E21E14}" presName="accentRepeatNode" presStyleLbl="solidFgAcc1" presStyleIdx="2" presStyleCnt="3"/>
      <dgm:spPr/>
    </dgm:pt>
  </dgm:ptLst>
  <dgm:cxnLst>
    <dgm:cxn modelId="{29DA474E-5DFA-4C66-882F-319C49ABBB19}" type="presOf" srcId="{6750AC01-D39D-4F3A-9DC8-2A211EE986A2}" destId="{58319267-C71E-43C9-94E1-827D0616C7A7}" srcOrd="0" destOrd="0" presId="urn:microsoft.com/office/officeart/2008/layout/VerticalCurvedList"/>
    <dgm:cxn modelId="{7084AA77-BACB-46CB-AE4A-77B62D3ED1AF}" type="presOf" srcId="{5605D28D-2CE6-4513-8566-952984E21E14}" destId="{E131CE4A-9776-44F4-BC03-867682E21374}" srcOrd="0" destOrd="0" presId="urn:microsoft.com/office/officeart/2008/layout/VerticalCurvedList"/>
    <dgm:cxn modelId="{4A378892-5CCC-4F0D-8A38-4BEAECF30F24}" type="presOf" srcId="{0BEF68B8-1228-47BB-83B5-7B9CD1E3F84E}" destId="{95DE6538-27BD-44AF-A1A8-CA8F6B10FDD2}" srcOrd="0" destOrd="0" presId="urn:microsoft.com/office/officeart/2008/layout/VerticalCurvedList"/>
    <dgm:cxn modelId="{EDEF4F82-1237-4639-A0F7-385C1897CE66}" srcId="{7E5AA53B-3EEE-4DE4-BB81-9044890C2946}" destId="{0BEF68B8-1228-47BB-83B5-7B9CD1E3F84E}" srcOrd="1" destOrd="0" parTransId="{ED3A4BC2-B75A-4952-A38B-A42B5995DF05}" sibTransId="{FD949706-EDCC-4ADC-8EDF-8EDA49C92325}"/>
    <dgm:cxn modelId="{A11E3B12-1828-45A7-86C3-BB85832DF84D}" type="presOf" srcId="{CA077D98-8478-47EA-B6A9-99ACE60C64D4}" destId="{D79B43FC-100B-4A0D-A4D5-0D2D04B99064}" srcOrd="0" destOrd="0" presId="urn:microsoft.com/office/officeart/2008/layout/VerticalCurvedList"/>
    <dgm:cxn modelId="{4F65CC8F-B5A8-40BE-A32B-05862B543D6A}" type="presOf" srcId="{7E5AA53B-3EEE-4DE4-BB81-9044890C2946}" destId="{57806726-6E60-4ACC-9C1C-7DF9CC365A10}" srcOrd="0" destOrd="0" presId="urn:microsoft.com/office/officeart/2008/layout/VerticalCurvedList"/>
    <dgm:cxn modelId="{FAF3F884-F0CF-440F-8CB1-B7648AB1B138}" srcId="{7E5AA53B-3EEE-4DE4-BB81-9044890C2946}" destId="{5605D28D-2CE6-4513-8566-952984E21E14}" srcOrd="2" destOrd="0" parTransId="{EB15AB98-362B-4E70-A3DA-995FC3E8BA79}" sibTransId="{823D1971-2C4D-4EC5-A874-2F463DE37109}"/>
    <dgm:cxn modelId="{0B5DAE5F-BCDC-4BF7-A6E7-CF856886A64D}" srcId="{7E5AA53B-3EEE-4DE4-BB81-9044890C2946}" destId="{6750AC01-D39D-4F3A-9DC8-2A211EE986A2}" srcOrd="0" destOrd="0" parTransId="{720680DC-AAA4-4434-A582-60EBCC5BA355}" sibTransId="{CA077D98-8478-47EA-B6A9-99ACE60C64D4}"/>
    <dgm:cxn modelId="{4E25B52E-70EF-4A0F-B410-0B49263AF380}" type="presParOf" srcId="{57806726-6E60-4ACC-9C1C-7DF9CC365A10}" destId="{90561C55-3C6E-4D53-85E1-2C50BCDDA392}" srcOrd="0" destOrd="0" presId="urn:microsoft.com/office/officeart/2008/layout/VerticalCurvedList"/>
    <dgm:cxn modelId="{2B3DD9E4-EC9C-4B92-B380-F89BF82E7CF3}" type="presParOf" srcId="{90561C55-3C6E-4D53-85E1-2C50BCDDA392}" destId="{B6CD42EC-5AD4-4004-AE5B-47EDA668DAA8}" srcOrd="0" destOrd="0" presId="urn:microsoft.com/office/officeart/2008/layout/VerticalCurvedList"/>
    <dgm:cxn modelId="{EA357085-80A4-4D1D-9BD2-56B1E9A721FB}" type="presParOf" srcId="{B6CD42EC-5AD4-4004-AE5B-47EDA668DAA8}" destId="{963B8EE3-40CC-4A0A-B420-D0BF920973CE}" srcOrd="0" destOrd="0" presId="urn:microsoft.com/office/officeart/2008/layout/VerticalCurvedList"/>
    <dgm:cxn modelId="{F175C6D0-411C-40FD-A19B-860D49F42061}" type="presParOf" srcId="{B6CD42EC-5AD4-4004-AE5B-47EDA668DAA8}" destId="{D79B43FC-100B-4A0D-A4D5-0D2D04B99064}" srcOrd="1" destOrd="0" presId="urn:microsoft.com/office/officeart/2008/layout/VerticalCurvedList"/>
    <dgm:cxn modelId="{794BB944-68C0-47A5-9792-652802EB36AC}" type="presParOf" srcId="{B6CD42EC-5AD4-4004-AE5B-47EDA668DAA8}" destId="{3CAD8DA1-8D53-445C-ACE8-D8449E4F0F55}" srcOrd="2" destOrd="0" presId="urn:microsoft.com/office/officeart/2008/layout/VerticalCurvedList"/>
    <dgm:cxn modelId="{B8CC75C4-3D1A-49E7-80D2-915668C1368C}" type="presParOf" srcId="{B6CD42EC-5AD4-4004-AE5B-47EDA668DAA8}" destId="{429CABD1-4116-474B-81BF-735E2CA9DD00}" srcOrd="3" destOrd="0" presId="urn:microsoft.com/office/officeart/2008/layout/VerticalCurvedList"/>
    <dgm:cxn modelId="{28110BB8-F33F-498C-9A75-98364B05EFA5}" type="presParOf" srcId="{90561C55-3C6E-4D53-85E1-2C50BCDDA392}" destId="{58319267-C71E-43C9-94E1-827D0616C7A7}" srcOrd="1" destOrd="0" presId="urn:microsoft.com/office/officeart/2008/layout/VerticalCurvedList"/>
    <dgm:cxn modelId="{3866F6C9-5521-48F2-B6C3-40C9896E1605}" type="presParOf" srcId="{90561C55-3C6E-4D53-85E1-2C50BCDDA392}" destId="{79F9B8A9-2412-4B74-84A9-69422DB81CDC}" srcOrd="2" destOrd="0" presId="urn:microsoft.com/office/officeart/2008/layout/VerticalCurvedList"/>
    <dgm:cxn modelId="{D2205A4F-BB7A-4399-BC2F-78E18EC6EAFE}" type="presParOf" srcId="{79F9B8A9-2412-4B74-84A9-69422DB81CDC}" destId="{07CB3071-D555-47DA-A36A-69EB91531FD8}" srcOrd="0" destOrd="0" presId="urn:microsoft.com/office/officeart/2008/layout/VerticalCurvedList"/>
    <dgm:cxn modelId="{602753E6-8A03-492B-861A-6B9532B5AA28}" type="presParOf" srcId="{90561C55-3C6E-4D53-85E1-2C50BCDDA392}" destId="{95DE6538-27BD-44AF-A1A8-CA8F6B10FDD2}" srcOrd="3" destOrd="0" presId="urn:microsoft.com/office/officeart/2008/layout/VerticalCurvedList"/>
    <dgm:cxn modelId="{AEC540A3-E86A-4075-8BE4-263F4AFF4EA1}" type="presParOf" srcId="{90561C55-3C6E-4D53-85E1-2C50BCDDA392}" destId="{312BDEE8-85BD-4F02-B35B-2CC8E701C98B}" srcOrd="4" destOrd="0" presId="urn:microsoft.com/office/officeart/2008/layout/VerticalCurvedList"/>
    <dgm:cxn modelId="{CD5D1014-B7CB-4B47-9A02-5FBF90928A73}" type="presParOf" srcId="{312BDEE8-85BD-4F02-B35B-2CC8E701C98B}" destId="{3F8116AC-FAC3-4E95-9865-93CCFEB191B9}" srcOrd="0" destOrd="0" presId="urn:microsoft.com/office/officeart/2008/layout/VerticalCurvedList"/>
    <dgm:cxn modelId="{987EB7C0-CA3E-4874-85E0-01E9060A2D35}" type="presParOf" srcId="{90561C55-3C6E-4D53-85E1-2C50BCDDA392}" destId="{E131CE4A-9776-44F4-BC03-867682E21374}" srcOrd="5" destOrd="0" presId="urn:microsoft.com/office/officeart/2008/layout/VerticalCurvedList"/>
    <dgm:cxn modelId="{91E55363-8DCA-455E-A203-06A9410994CB}" type="presParOf" srcId="{90561C55-3C6E-4D53-85E1-2C50BCDDA392}" destId="{AC9A216A-8375-48F9-A4E6-8E0B64C0209B}" srcOrd="6" destOrd="0" presId="urn:microsoft.com/office/officeart/2008/layout/VerticalCurvedList"/>
    <dgm:cxn modelId="{D866D586-1293-4049-B6E3-B467C1D5ED64}" type="presParOf" srcId="{AC9A216A-8375-48F9-A4E6-8E0B64C0209B}" destId="{A965097E-32F1-4AB8-8C4E-2814A7596B2F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9A8DC21-3E65-409D-AD53-DA51BB9198A0}">
      <dsp:nvSpPr>
        <dsp:cNvPr id="0" name=""/>
        <dsp:cNvSpPr/>
      </dsp:nvSpPr>
      <dsp:spPr>
        <a:xfrm>
          <a:off x="523237" y="494935"/>
          <a:ext cx="2285995" cy="2285995"/>
        </a:xfrm>
        <a:prstGeom prst="rect">
          <a:avLst/>
        </a:prstGeom>
        <a:blipFill>
          <a:blip xmlns:r="http://schemas.openxmlformats.org/officeDocument/2006/relationships" r:embed="rId1">
            <a:duotone>
              <a:schemeClr val="accent2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2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96DAC541-7B7A-43D3-8B79-37D633B846F1}">
                <asvg:svgBlip xmlns=""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9B5DD6-89E9-4537-B415-4205CEB9323A}">
      <dsp:nvSpPr>
        <dsp:cNvPr id="0" name=""/>
        <dsp:cNvSpPr/>
      </dsp:nvSpPr>
      <dsp:spPr>
        <a:xfrm>
          <a:off x="54818" y="2746269"/>
          <a:ext cx="322283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ZA" sz="3600" kern="1200" dirty="0"/>
            <a:t>Network</a:t>
          </a:r>
          <a:endParaRPr lang="en-US" sz="3600" kern="1200" dirty="0"/>
        </a:p>
      </dsp:txBody>
      <dsp:txXfrm>
        <a:off x="54818" y="2746269"/>
        <a:ext cx="3222832" cy="720000"/>
      </dsp:txXfrm>
    </dsp:sp>
    <dsp:sp modelId="{CE9DF0E8-B0DE-4E1E-9FF4-6006AD8428DB}">
      <dsp:nvSpPr>
        <dsp:cNvPr id="0" name=""/>
        <dsp:cNvSpPr/>
      </dsp:nvSpPr>
      <dsp:spPr>
        <a:xfrm>
          <a:off x="4310064" y="494935"/>
          <a:ext cx="2285995" cy="2285995"/>
        </a:xfrm>
        <a:prstGeom prst="rect">
          <a:avLst/>
        </a:prstGeom>
        <a:blipFill>
          <a:blip xmlns:r="http://schemas.openxmlformats.org/officeDocument/2006/relationships" r:embed="rId3">
            <a:duotone>
              <a:schemeClr val="accent2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2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5120873-6F5C-4053-8EAD-6287A7F1097E}">
      <dsp:nvSpPr>
        <dsp:cNvPr id="0" name=""/>
        <dsp:cNvSpPr/>
      </dsp:nvSpPr>
      <dsp:spPr>
        <a:xfrm>
          <a:off x="3841646" y="2746269"/>
          <a:ext cx="322283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/>
            <a:t>Satellite</a:t>
          </a:r>
        </a:p>
      </dsp:txBody>
      <dsp:txXfrm>
        <a:off x="3841646" y="2746269"/>
        <a:ext cx="3222832" cy="720000"/>
      </dsp:txXfrm>
    </dsp:sp>
    <dsp:sp modelId="{6DB1FE51-13D0-4A38-AD6E-48D4371A1AF3}">
      <dsp:nvSpPr>
        <dsp:cNvPr id="0" name=""/>
        <dsp:cNvSpPr/>
      </dsp:nvSpPr>
      <dsp:spPr>
        <a:xfrm>
          <a:off x="8096892" y="494935"/>
          <a:ext cx="2285995" cy="2285995"/>
        </a:xfrm>
        <a:prstGeom prst="rect">
          <a:avLst/>
        </a:prstGeom>
        <a:blipFill>
          <a:blip xmlns:r="http://schemas.openxmlformats.org/officeDocument/2006/relationships" r:embed="rId5">
            <a:duotone>
              <a:schemeClr val="accent2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2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3097FC-B1F8-4953-B0AB-E8E73D968D1C}">
      <dsp:nvSpPr>
        <dsp:cNvPr id="0" name=""/>
        <dsp:cNvSpPr/>
      </dsp:nvSpPr>
      <dsp:spPr>
        <a:xfrm>
          <a:off x="7628474" y="2746269"/>
          <a:ext cx="322283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/>
            <a:t>Link</a:t>
          </a:r>
        </a:p>
      </dsp:txBody>
      <dsp:txXfrm>
        <a:off x="7628474" y="2746269"/>
        <a:ext cx="3222832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9B43FC-100B-4A0D-A4D5-0D2D04B99064}">
      <dsp:nvSpPr>
        <dsp:cNvPr id="0" name=""/>
        <dsp:cNvSpPr/>
      </dsp:nvSpPr>
      <dsp:spPr>
        <a:xfrm>
          <a:off x="-4028574" y="-618397"/>
          <a:ext cx="4800732" cy="4800732"/>
        </a:xfrm>
        <a:prstGeom prst="blockArc">
          <a:avLst>
            <a:gd name="adj1" fmla="val 18900000"/>
            <a:gd name="adj2" fmla="val 2700000"/>
            <a:gd name="adj3" fmla="val 450"/>
          </a:avLst>
        </a:prstGeom>
        <a:noFill/>
        <a:ln w="9525" cap="rnd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8319267-C71E-43C9-94E1-827D0616C7A7}">
      <dsp:nvSpPr>
        <dsp:cNvPr id="0" name=""/>
        <dsp:cNvSpPr/>
      </dsp:nvSpPr>
      <dsp:spPr>
        <a:xfrm>
          <a:off x="496568" y="356393"/>
          <a:ext cx="6310391" cy="712787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65775" tIns="86360" rIns="86360" bIns="86360" numCol="1" spcCol="1270" anchor="ctr" anchorCtr="0">
          <a:noAutofit/>
        </a:bodyPr>
        <a:lstStyle/>
        <a:p>
          <a:pPr lvl="0" algn="l" defTabSz="15113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dirty="0"/>
            <a:t>Cloud	</a:t>
          </a:r>
        </a:p>
      </dsp:txBody>
      <dsp:txXfrm>
        <a:off x="496568" y="356393"/>
        <a:ext cx="6310391" cy="712787"/>
      </dsp:txXfrm>
    </dsp:sp>
    <dsp:sp modelId="{07CB3071-D555-47DA-A36A-69EB91531FD8}">
      <dsp:nvSpPr>
        <dsp:cNvPr id="0" name=""/>
        <dsp:cNvSpPr/>
      </dsp:nvSpPr>
      <dsp:spPr>
        <a:xfrm>
          <a:off x="51076" y="267295"/>
          <a:ext cx="890984" cy="89098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5DE6538-27BD-44AF-A1A8-CA8F6B10FDD2}">
      <dsp:nvSpPr>
        <dsp:cNvPr id="0" name=""/>
        <dsp:cNvSpPr/>
      </dsp:nvSpPr>
      <dsp:spPr>
        <a:xfrm>
          <a:off x="755666" y="1425575"/>
          <a:ext cx="6051292" cy="712787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65775" tIns="86360" rIns="86360" bIns="86360" numCol="1" spcCol="1270" anchor="ctr" anchorCtr="0">
          <a:noAutofit/>
        </a:bodyPr>
        <a:lstStyle/>
        <a:p>
          <a:pPr lvl="0" algn="l" defTabSz="15113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dirty="0"/>
            <a:t>Local</a:t>
          </a:r>
        </a:p>
      </dsp:txBody>
      <dsp:txXfrm>
        <a:off x="755666" y="1425575"/>
        <a:ext cx="6051292" cy="712787"/>
      </dsp:txXfrm>
    </dsp:sp>
    <dsp:sp modelId="{3F8116AC-FAC3-4E95-9865-93CCFEB191B9}">
      <dsp:nvSpPr>
        <dsp:cNvPr id="0" name=""/>
        <dsp:cNvSpPr/>
      </dsp:nvSpPr>
      <dsp:spPr>
        <a:xfrm>
          <a:off x="310174" y="1336476"/>
          <a:ext cx="890984" cy="89098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131CE4A-9776-44F4-BC03-867682E21374}">
      <dsp:nvSpPr>
        <dsp:cNvPr id="0" name=""/>
        <dsp:cNvSpPr/>
      </dsp:nvSpPr>
      <dsp:spPr>
        <a:xfrm>
          <a:off x="496568" y="2494756"/>
          <a:ext cx="6310391" cy="712787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65775" tIns="86360" rIns="86360" bIns="86360" numCol="1" spcCol="1270" anchor="ctr" anchorCtr="0">
          <a:noAutofit/>
        </a:bodyPr>
        <a:lstStyle/>
        <a:p>
          <a:pPr lvl="0" algn="l" defTabSz="15113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dirty="0"/>
            <a:t>Hybrid</a:t>
          </a:r>
        </a:p>
      </dsp:txBody>
      <dsp:txXfrm>
        <a:off x="496568" y="2494756"/>
        <a:ext cx="6310391" cy="712787"/>
      </dsp:txXfrm>
    </dsp:sp>
    <dsp:sp modelId="{A965097E-32F1-4AB8-8C4E-2814A7596B2F}">
      <dsp:nvSpPr>
        <dsp:cNvPr id="0" name=""/>
        <dsp:cNvSpPr/>
      </dsp:nvSpPr>
      <dsp:spPr>
        <a:xfrm>
          <a:off x="51076" y="2405658"/>
          <a:ext cx="890984" cy="89098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=""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F81CEA5-62FD-4C83-BDE3-91DFB9827D8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FA1CBFD-6AD0-48C4-B91B-58830F6F4C3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869721-F543-4A6C-BF9D-65D7CC540427}" type="datetimeFigureOut">
              <a:rPr lang="en-US" smtClean="0"/>
              <a:t>3/4/2020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E55D22-46A3-4B8C-AD40-252FE7896C3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70DCEF-9071-4B17-801B-37B4465C8E1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90168E-626C-4E60-93C0-A00D2560946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934770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32326A-4C88-4AFB-AA5B-5919D81DFF5B}" type="datetimeFigureOut">
              <a:rPr lang="en-US" smtClean="0"/>
              <a:t>3/4/2020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B3AB32-59DF-41F1-9618-EDFBF50496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18056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87515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19275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51155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9AB3A824-1A51-4B26-AD58-A6D8E14F6C04}" type="datetimeFigureOut">
              <a:rPr lang="en-US" smtClean="0"/>
              <a:t>3/4/2020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73994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3/4/2020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1470873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3/4/2020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6630436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3/4/2020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4007047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3/4/2020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7397807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3/4/2020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3771715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3/4/2020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8797726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D857E33E-8B18-4087-B112-809917729534}" type="datetimeFigureOut">
              <a:rPr lang="en-US" smtClean="0"/>
              <a:t>3/4/2020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097171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D3FFE419-2371-464F-8239-3959401C3561}" type="datetimeFigureOut">
              <a:rPr lang="en-US" smtClean="0"/>
              <a:t>3/4/2020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5521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162C4-EDD9-4389-A98B-B87ECEA2A816}" type="datetimeFigureOut">
              <a:rPr lang="en-US" smtClean="0"/>
              <a:t>3/4/2020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91272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059C3-6A89-4494-99FF-5A4D6FFD50EB}" type="datetimeFigureOut">
              <a:rPr lang="en-US" smtClean="0"/>
              <a:t>3/4/2020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95739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4B2F-12DE-47F5-8894-472B206D2E1E}" type="datetimeFigureOut">
              <a:rPr lang="en-US" smtClean="0"/>
              <a:t>3/4/2020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3247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0E46F-7819-4ACF-B48B-48222C2ACC88}" type="datetimeFigureOut">
              <a:rPr lang="en-US" smtClean="0"/>
              <a:t>3/4/2020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69607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F3416-4057-4DAA-829D-4CA07428D088}" type="datetimeFigureOut">
              <a:rPr lang="en-US" smtClean="0"/>
              <a:t>3/4/2020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61305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D9284-D300-4297-87F7-E791DCC15DB1}" type="datetimeFigureOut">
              <a:rPr lang="en-US" smtClean="0"/>
              <a:t>3/4/2020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51603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25BB-DA17-4BA0-B3C8-3AC3ABC827E6}" type="datetimeFigureOut">
              <a:rPr lang="en-US" smtClean="0"/>
              <a:t>3/4/2020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32226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C4C9A-3960-41CF-A4E9-2A8FB932454B}" type="datetimeFigureOut">
              <a:rPr lang="en-US" smtClean="0"/>
              <a:t>3/4/2020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43254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3CBC1C18-307B-4F68-A007-B5B542270E8D}" type="datetimeFigureOut">
              <a:rPr lang="en-US" smtClean="0"/>
              <a:t>3/4/2020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49361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5" r:id="rId1"/>
    <p:sldLayoutId id="2147483816" r:id="rId2"/>
    <p:sldLayoutId id="2147483817" r:id="rId3"/>
    <p:sldLayoutId id="2147483818" r:id="rId4"/>
    <p:sldLayoutId id="2147483819" r:id="rId5"/>
    <p:sldLayoutId id="2147483820" r:id="rId6"/>
    <p:sldLayoutId id="2147483821" r:id="rId7"/>
    <p:sldLayoutId id="2147483822" r:id="rId8"/>
    <p:sldLayoutId id="2147483823" r:id="rId9"/>
    <p:sldLayoutId id="2147483824" r:id="rId10"/>
    <p:sldLayoutId id="2147483825" r:id="rId11"/>
    <p:sldLayoutId id="2147483826" r:id="rId12"/>
    <p:sldLayoutId id="2147483827" r:id="rId13"/>
    <p:sldLayoutId id="2147483828" r:id="rId14"/>
    <p:sldLayoutId id="2147483829" r:id="rId15"/>
    <p:sldLayoutId id="2147483830" r:id="rId16"/>
    <p:sldLayoutId id="2147483831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4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3.png"/><Relationship Id="rId5" Type="http://schemas.openxmlformats.org/officeDocument/2006/relationships/image" Target="../media/image2.jpe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10" Type="http://schemas.openxmlformats.org/officeDocument/2006/relationships/image" Target="../media/image12.png"/><Relationship Id="rId4" Type="http://schemas.openxmlformats.org/officeDocument/2006/relationships/diagramLayout" Target="../diagrams/layout2.xml"/><Relationship Id="rId9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5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DBBA26C-89C3-411F-9753-606A413F89A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EAD2215-6311-4D1C-B6B5-F57CB6BFCBC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BA5DE79-30D1-4A10-8DB9-0A6E523A972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ABD0D63-D23F-4AE7-8270-4185EF9C1C2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2168E9E-94E9-4BE3-B88C-C8A46811775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2107AC1-AA0D-4097-B03D-FD3C632AB88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C8D231A-EC46-4736-B00F-76D30708220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8F3CF990-ACB8-443A-BB74-D36EC8A00B0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00B98862-BEE1-44FB-A335-A1B9106B445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  <a:noFill/>
        </p:spPr>
      </p:pic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65F94F98-3A57-49AA-838E-91AAF600B6E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678519" y="-1660968"/>
            <a:ext cx="5838229" cy="11188733"/>
          </a:xfrm>
          <a:custGeom>
            <a:avLst/>
            <a:gdLst>
              <a:gd name="connsiteX0" fmla="*/ 0 w 7821919"/>
              <a:gd name="connsiteY0" fmla="*/ 0 h 6858000"/>
              <a:gd name="connsiteX1" fmla="*/ 6983367 w 7821919"/>
              <a:gd name="connsiteY1" fmla="*/ 0 h 6858000"/>
              <a:gd name="connsiteX2" fmla="*/ 6982269 w 7821919"/>
              <a:gd name="connsiteY2" fmla="*/ 1331 h 6858000"/>
              <a:gd name="connsiteX3" fmla="*/ 6833782 w 7821919"/>
              <a:gd name="connsiteY3" fmla="*/ 487443 h 6858000"/>
              <a:gd name="connsiteX4" fmla="*/ 6851446 w 7821919"/>
              <a:gd name="connsiteY4" fmla="*/ 662666 h 6858000"/>
              <a:gd name="connsiteX5" fmla="*/ 6857532 w 7821919"/>
              <a:gd name="connsiteY5" fmla="*/ 686333 h 6858000"/>
              <a:gd name="connsiteX6" fmla="*/ 6806927 w 7821919"/>
              <a:gd name="connsiteY6" fmla="*/ 699345 h 6858000"/>
              <a:gd name="connsiteX7" fmla="*/ 5555365 w 7821919"/>
              <a:gd name="connsiteY7" fmla="*/ 2400515 h 6858000"/>
              <a:gd name="connsiteX8" fmla="*/ 7336617 w 7821919"/>
              <a:gd name="connsiteY8" fmla="*/ 4181767 h 6858000"/>
              <a:gd name="connsiteX9" fmla="*/ 7452815 w 7821919"/>
              <a:gd name="connsiteY9" fmla="*/ 4175900 h 6858000"/>
              <a:gd name="connsiteX10" fmla="*/ 7437456 w 7821919"/>
              <a:gd name="connsiteY10" fmla="*/ 4225378 h 6858000"/>
              <a:gd name="connsiteX11" fmla="*/ 7428275 w 7821919"/>
              <a:gd name="connsiteY11" fmla="*/ 4316448 h 6858000"/>
              <a:gd name="connsiteX12" fmla="*/ 7789089 w 7821919"/>
              <a:gd name="connsiteY12" fmla="*/ 4759152 h 6858000"/>
              <a:gd name="connsiteX13" fmla="*/ 7821919 w 7821919"/>
              <a:gd name="connsiteY13" fmla="*/ 4762461 h 6858000"/>
              <a:gd name="connsiteX14" fmla="*/ 7809638 w 7821919"/>
              <a:gd name="connsiteY14" fmla="*/ 4785088 h 6858000"/>
              <a:gd name="connsiteX15" fmla="*/ 7794661 w 7821919"/>
              <a:gd name="connsiteY15" fmla="*/ 4833335 h 6858000"/>
              <a:gd name="connsiteX16" fmla="*/ 7524776 w 7821919"/>
              <a:gd name="connsiteY16" fmla="*/ 4917113 h 6858000"/>
              <a:gd name="connsiteX17" fmla="*/ 6642110 w 7821919"/>
              <a:gd name="connsiteY17" fmla="*/ 6248746 h 6858000"/>
              <a:gd name="connsiteX18" fmla="*/ 6755682 w 7821919"/>
              <a:gd name="connsiteY18" fmla="*/ 6811285 h 6858000"/>
              <a:gd name="connsiteX19" fmla="*/ 6778185 w 7821919"/>
              <a:gd name="connsiteY19" fmla="*/ 6858000 h 6858000"/>
              <a:gd name="connsiteX20" fmla="*/ 0 w 7821919"/>
              <a:gd name="connsiteY2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821919" h="6858000">
                <a:moveTo>
                  <a:pt x="0" y="0"/>
                </a:moveTo>
                <a:lnTo>
                  <a:pt x="6983367" y="0"/>
                </a:lnTo>
                <a:lnTo>
                  <a:pt x="6982269" y="1331"/>
                </a:lnTo>
                <a:cubicBezTo>
                  <a:pt x="6888522" y="140095"/>
                  <a:pt x="6833782" y="307376"/>
                  <a:pt x="6833782" y="487443"/>
                </a:cubicBezTo>
                <a:cubicBezTo>
                  <a:pt x="6833782" y="547466"/>
                  <a:pt x="6839864" y="606067"/>
                  <a:pt x="6851446" y="662666"/>
                </a:cubicBezTo>
                <a:lnTo>
                  <a:pt x="6857532" y="686333"/>
                </a:lnTo>
                <a:lnTo>
                  <a:pt x="6806927" y="699345"/>
                </a:lnTo>
                <a:cubicBezTo>
                  <a:pt x="6081835" y="924872"/>
                  <a:pt x="5555365" y="1601212"/>
                  <a:pt x="5555365" y="2400515"/>
                </a:cubicBezTo>
                <a:cubicBezTo>
                  <a:pt x="5555365" y="3384273"/>
                  <a:pt x="6352859" y="4181767"/>
                  <a:pt x="7336617" y="4181767"/>
                </a:cubicBezTo>
                <a:lnTo>
                  <a:pt x="7452815" y="4175900"/>
                </a:lnTo>
                <a:lnTo>
                  <a:pt x="7437456" y="4225378"/>
                </a:lnTo>
                <a:cubicBezTo>
                  <a:pt x="7431436" y="4254794"/>
                  <a:pt x="7428275" y="4285252"/>
                  <a:pt x="7428275" y="4316448"/>
                </a:cubicBezTo>
                <a:cubicBezTo>
                  <a:pt x="7428275" y="4534821"/>
                  <a:pt x="7583172" y="4717015"/>
                  <a:pt x="7789089" y="4759152"/>
                </a:cubicBezTo>
                <a:lnTo>
                  <a:pt x="7821919" y="4762461"/>
                </a:lnTo>
                <a:lnTo>
                  <a:pt x="7809638" y="4785088"/>
                </a:lnTo>
                <a:lnTo>
                  <a:pt x="7794661" y="4833335"/>
                </a:lnTo>
                <a:lnTo>
                  <a:pt x="7524776" y="4917113"/>
                </a:lnTo>
                <a:cubicBezTo>
                  <a:pt x="7006070" y="5136507"/>
                  <a:pt x="6642110" y="5650122"/>
                  <a:pt x="6642110" y="6248746"/>
                </a:cubicBezTo>
                <a:cubicBezTo>
                  <a:pt x="6642110" y="6448287"/>
                  <a:pt x="6682550" y="6638383"/>
                  <a:pt x="6755682" y="6811285"/>
                </a:cubicBezTo>
                <a:lnTo>
                  <a:pt x="6778185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25000">
                <a:schemeClr val="accent1">
                  <a:alpha val="0"/>
                </a:schemeClr>
              </a:gs>
              <a:gs pos="100000">
                <a:schemeClr val="accent1">
                  <a:alpha val="75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7185CF21-0594-48C0-9F3E-254D6BCE9D9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89" y="-5487"/>
            <a:ext cx="12189867" cy="6858000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A0B5529D-5CAA-4BF2-B5C9-34705E7661F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59909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FBD68200-BC03-4015-860B-CD5C30CD76B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9910" y="0"/>
            <a:ext cx="7869544" cy="6858000"/>
          </a:xfrm>
          <a:custGeom>
            <a:avLst/>
            <a:gdLst>
              <a:gd name="connsiteX0" fmla="*/ 0 w 7821919"/>
              <a:gd name="connsiteY0" fmla="*/ 0 h 6858000"/>
              <a:gd name="connsiteX1" fmla="*/ 6983367 w 7821919"/>
              <a:gd name="connsiteY1" fmla="*/ 0 h 6858000"/>
              <a:gd name="connsiteX2" fmla="*/ 6982269 w 7821919"/>
              <a:gd name="connsiteY2" fmla="*/ 1331 h 6858000"/>
              <a:gd name="connsiteX3" fmla="*/ 6833782 w 7821919"/>
              <a:gd name="connsiteY3" fmla="*/ 487443 h 6858000"/>
              <a:gd name="connsiteX4" fmla="*/ 6851446 w 7821919"/>
              <a:gd name="connsiteY4" fmla="*/ 662666 h 6858000"/>
              <a:gd name="connsiteX5" fmla="*/ 6857532 w 7821919"/>
              <a:gd name="connsiteY5" fmla="*/ 686333 h 6858000"/>
              <a:gd name="connsiteX6" fmla="*/ 6806927 w 7821919"/>
              <a:gd name="connsiteY6" fmla="*/ 699345 h 6858000"/>
              <a:gd name="connsiteX7" fmla="*/ 5555365 w 7821919"/>
              <a:gd name="connsiteY7" fmla="*/ 2400515 h 6858000"/>
              <a:gd name="connsiteX8" fmla="*/ 7336617 w 7821919"/>
              <a:gd name="connsiteY8" fmla="*/ 4181767 h 6858000"/>
              <a:gd name="connsiteX9" fmla="*/ 7452815 w 7821919"/>
              <a:gd name="connsiteY9" fmla="*/ 4175900 h 6858000"/>
              <a:gd name="connsiteX10" fmla="*/ 7437456 w 7821919"/>
              <a:gd name="connsiteY10" fmla="*/ 4225378 h 6858000"/>
              <a:gd name="connsiteX11" fmla="*/ 7428275 w 7821919"/>
              <a:gd name="connsiteY11" fmla="*/ 4316448 h 6858000"/>
              <a:gd name="connsiteX12" fmla="*/ 7789089 w 7821919"/>
              <a:gd name="connsiteY12" fmla="*/ 4759152 h 6858000"/>
              <a:gd name="connsiteX13" fmla="*/ 7821919 w 7821919"/>
              <a:gd name="connsiteY13" fmla="*/ 4762461 h 6858000"/>
              <a:gd name="connsiteX14" fmla="*/ 7809638 w 7821919"/>
              <a:gd name="connsiteY14" fmla="*/ 4785088 h 6858000"/>
              <a:gd name="connsiteX15" fmla="*/ 7794661 w 7821919"/>
              <a:gd name="connsiteY15" fmla="*/ 4833335 h 6858000"/>
              <a:gd name="connsiteX16" fmla="*/ 7524776 w 7821919"/>
              <a:gd name="connsiteY16" fmla="*/ 4917113 h 6858000"/>
              <a:gd name="connsiteX17" fmla="*/ 6642110 w 7821919"/>
              <a:gd name="connsiteY17" fmla="*/ 6248746 h 6858000"/>
              <a:gd name="connsiteX18" fmla="*/ 6755682 w 7821919"/>
              <a:gd name="connsiteY18" fmla="*/ 6811285 h 6858000"/>
              <a:gd name="connsiteX19" fmla="*/ 6778185 w 7821919"/>
              <a:gd name="connsiteY19" fmla="*/ 6858000 h 6858000"/>
              <a:gd name="connsiteX20" fmla="*/ 0 w 7821919"/>
              <a:gd name="connsiteY2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821919" h="6858000">
                <a:moveTo>
                  <a:pt x="0" y="0"/>
                </a:moveTo>
                <a:lnTo>
                  <a:pt x="6983367" y="0"/>
                </a:lnTo>
                <a:lnTo>
                  <a:pt x="6982269" y="1331"/>
                </a:lnTo>
                <a:cubicBezTo>
                  <a:pt x="6888522" y="140095"/>
                  <a:pt x="6833782" y="307376"/>
                  <a:pt x="6833782" y="487443"/>
                </a:cubicBezTo>
                <a:cubicBezTo>
                  <a:pt x="6833782" y="547466"/>
                  <a:pt x="6839864" y="606067"/>
                  <a:pt x="6851446" y="662666"/>
                </a:cubicBezTo>
                <a:lnTo>
                  <a:pt x="6857532" y="686333"/>
                </a:lnTo>
                <a:lnTo>
                  <a:pt x="6806927" y="699345"/>
                </a:lnTo>
                <a:cubicBezTo>
                  <a:pt x="6081835" y="924872"/>
                  <a:pt x="5555365" y="1601212"/>
                  <a:pt x="5555365" y="2400515"/>
                </a:cubicBezTo>
                <a:cubicBezTo>
                  <a:pt x="5555365" y="3384273"/>
                  <a:pt x="6352859" y="4181767"/>
                  <a:pt x="7336617" y="4181767"/>
                </a:cubicBezTo>
                <a:lnTo>
                  <a:pt x="7452815" y="4175900"/>
                </a:lnTo>
                <a:lnTo>
                  <a:pt x="7437456" y="4225378"/>
                </a:lnTo>
                <a:cubicBezTo>
                  <a:pt x="7431436" y="4254794"/>
                  <a:pt x="7428275" y="4285252"/>
                  <a:pt x="7428275" y="4316448"/>
                </a:cubicBezTo>
                <a:cubicBezTo>
                  <a:pt x="7428275" y="4534821"/>
                  <a:pt x="7583172" y="4717015"/>
                  <a:pt x="7789089" y="4759152"/>
                </a:cubicBezTo>
                <a:lnTo>
                  <a:pt x="7821919" y="4762461"/>
                </a:lnTo>
                <a:lnTo>
                  <a:pt x="7809638" y="4785088"/>
                </a:lnTo>
                <a:lnTo>
                  <a:pt x="7794661" y="4833335"/>
                </a:lnTo>
                <a:lnTo>
                  <a:pt x="7524776" y="4917113"/>
                </a:lnTo>
                <a:cubicBezTo>
                  <a:pt x="7006070" y="5136507"/>
                  <a:pt x="6642110" y="5650122"/>
                  <a:pt x="6642110" y="6248746"/>
                </a:cubicBezTo>
                <a:cubicBezTo>
                  <a:pt x="6642110" y="6448287"/>
                  <a:pt x="6682550" y="6638383"/>
                  <a:pt x="6755682" y="6811285"/>
                </a:cubicBezTo>
                <a:lnTo>
                  <a:pt x="677818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332A6F87-AC28-4AA8-B8A6-AEBC67BD0D6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47567" y="2282700"/>
            <a:ext cx="967148" cy="967148"/>
          </a:xfrm>
          <a:prstGeom prst="ellipse">
            <a:avLst/>
          </a:prstGeom>
          <a:gradFill>
            <a:gsLst>
              <a:gs pos="0">
                <a:schemeClr val="bg2">
                  <a:alpha val="0"/>
                </a:schemeClr>
              </a:gs>
              <a:gs pos="100000">
                <a:schemeClr val="accent1">
                  <a:alpha val="21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71E01E-9928-4449-831C-56C031FD5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4839" y="176408"/>
            <a:ext cx="9337430" cy="4099082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sz="6000" dirty="0">
                <a:solidFill>
                  <a:srgbClr val="C00000"/>
                </a:solidFill>
                <a:cs typeface="Arial"/>
              </a:rPr>
              <a:t>GESTURE CONTROL CAR</a:t>
            </a:r>
          </a:p>
        </p:txBody>
      </p:sp>
      <p:pic>
        <p:nvPicPr>
          <p:cNvPr id="3" name="Background_Music_for_Technology_Inspired_Videos(256k)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>
                  <p14:fade in="50" out="2250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 flipH="1">
            <a:off x="11860567" y="40284"/>
            <a:ext cx="136124" cy="136124"/>
          </a:xfrm>
          <a:prstGeom prst="rect">
            <a:avLst/>
          </a:prstGeom>
        </p:spPr>
      </p:pic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9710642"/>
              </p:ext>
            </p:extLst>
          </p:nvPr>
        </p:nvGraphicFramePr>
        <p:xfrm>
          <a:off x="2606915" y="4229546"/>
          <a:ext cx="7112043" cy="3904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53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53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53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309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514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90456">
                <a:tc>
                  <a:txBody>
                    <a:bodyPr/>
                    <a:lstStyle/>
                    <a:p>
                      <a:r>
                        <a:rPr lang="en-IN" dirty="0" smtClean="0"/>
                        <a:t>AMAN RAJ</a:t>
                      </a:r>
                      <a:endParaRPr lang="en-IN" dirty="0"/>
                    </a:p>
                  </a:txBody>
                  <a:tcPr>
                    <a:cell3D prstMaterial="dkEdge">
                      <a:bevel prst="relaxedInse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SHIVAM</a:t>
                      </a:r>
                      <a:endParaRPr lang="en-IN" dirty="0"/>
                    </a:p>
                  </a:txBody>
                  <a:tcPr>
                    <a:cell3D prstMaterial="dkEdge">
                      <a:bevel prst="relaxedInse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YASHWANT</a:t>
                      </a:r>
                      <a:endParaRPr lang="en-IN" dirty="0"/>
                    </a:p>
                  </a:txBody>
                  <a:tcPr>
                    <a:cell3D prstMaterial="dkEdge">
                      <a:bevel prst="relaxedInse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PAWAN Kr.</a:t>
                      </a:r>
                      <a:endParaRPr lang="en-IN" dirty="0"/>
                    </a:p>
                  </a:txBody>
                  <a:tcPr>
                    <a:cell3D prstMaterial="dkEdge">
                      <a:bevel prst="relaxedInse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cell3D prstMaterial="dkEdge">
                      <a:bevel prst="relaxedInset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8403205"/>
              </p:ext>
            </p:extLst>
          </p:nvPr>
        </p:nvGraphicFramePr>
        <p:xfrm>
          <a:off x="2606918" y="4642338"/>
          <a:ext cx="3392855" cy="3833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928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3344">
                <a:tc>
                  <a:txBody>
                    <a:bodyPr/>
                    <a:lstStyle/>
                    <a:p>
                      <a:r>
                        <a:rPr lang="en-IN" dirty="0" smtClean="0"/>
                        <a:t>PROJECT BUDGET-RS 3000/-</a:t>
                      </a:r>
                      <a:endParaRPr lang="en-IN" dirty="0"/>
                    </a:p>
                  </a:txBody>
                  <a:tcPr>
                    <a:cell3D prstMaterial="dkEdge">
                      <a:bevel prst="artDeco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8145878"/>
              </p:ext>
            </p:extLst>
          </p:nvPr>
        </p:nvGraphicFramePr>
        <p:xfrm>
          <a:off x="2606918" y="3856786"/>
          <a:ext cx="1885951" cy="370840"/>
        </p:xfrm>
        <a:graphic>
          <a:graphicData uri="http://schemas.openxmlformats.org/drawingml/2006/table">
            <a:tbl>
              <a:tblPr firstRow="1" bandRow="1">
                <a:effectLst>
                  <a:innerShdw blurRad="63500" dist="50800" dir="2700000">
                    <a:prstClr val="black">
                      <a:alpha val="50000"/>
                    </a:prstClr>
                  </a:innerShdw>
                </a:effectLst>
                <a:tableStyleId>{5C22544A-7EE6-4342-B048-85BDC9FD1C3A}</a:tableStyleId>
              </a:tblPr>
              <a:tblGrid>
                <a:gridCol w="18859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TEAM MEMBERS</a:t>
                      </a:r>
                      <a:endParaRPr lang="en-IN" dirty="0"/>
                    </a:p>
                  </a:txBody>
                  <a:tcPr>
                    <a:cell3D prstMaterial="dkEdge">
                      <a:bevel prst="convex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3171741"/>
              </p:ext>
            </p:extLst>
          </p:nvPr>
        </p:nvGraphicFramePr>
        <p:xfrm>
          <a:off x="2606918" y="3493684"/>
          <a:ext cx="547989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557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TEAM NAME</a:t>
                      </a:r>
                      <a:endParaRPr lang="en-IN" dirty="0"/>
                    </a:p>
                  </a:txBody>
                  <a:tcPr>
                    <a:cell3D prstMaterial="dkEdge">
                      <a:bevel prst="artDeco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THE SCRIBBLED ENGINEER</a:t>
                      </a:r>
                      <a:endParaRPr lang="en-IN" dirty="0"/>
                    </a:p>
                  </a:txBody>
                  <a:tcPr>
                    <a:cell3D prstMaterial="dkEdge">
                      <a:bevel prst="artDeco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9120670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31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13152C-426F-4D44-A159-F1CA5C3569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8650" y="4708293"/>
            <a:ext cx="9753041" cy="1077229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rgbClr val="C00000"/>
                </a:solidFill>
                <a:cs typeface="Arial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92203828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40558-A365-4CCE-92FA-5A48CD98F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5264487"/>
            <a:ext cx="11029616" cy="71887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EFF"/>
                </a:solidFill>
              </a:rPr>
              <a:t>Tech Requirements</a:t>
            </a:r>
          </a:p>
        </p:txBody>
      </p:sp>
      <p:graphicFrame>
        <p:nvGraphicFramePr>
          <p:cNvPr id="4" name="Content Placeholder 3" descr="icon SmartArt graphic">
            <a:extLst>
              <a:ext uri="{FF2B5EF4-FFF2-40B4-BE49-F238E27FC236}">
                <a16:creationId xmlns:a16="http://schemas.microsoft.com/office/drawing/2014/main" id="{81E592E1-99DF-4294-A2E9-EF46299BD3F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62612460"/>
              </p:ext>
            </p:extLst>
          </p:nvPr>
        </p:nvGraphicFramePr>
        <p:xfrm>
          <a:off x="642938" y="858445"/>
          <a:ext cx="10906125" cy="39612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25" name="Picture 25" descr="A picture containing small, table, sitting, toy&#10;&#10;Description generated with very high confidence">
            <a:extLst>
              <a:ext uri="{FF2B5EF4-FFF2-40B4-BE49-F238E27FC236}">
                <a16:creationId xmlns:a16="http://schemas.microsoft.com/office/drawing/2014/main" id="{474D21B3-56C9-4831-8162-2E2E5C46F7E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0374" y="813351"/>
            <a:ext cx="11574047" cy="5680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342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2616EE-270D-4F4C-BA1F-2708D387B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8557" y="662489"/>
            <a:ext cx="8518394" cy="746091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Digital Communications</a:t>
            </a:r>
          </a:p>
        </p:txBody>
      </p:sp>
      <p:graphicFrame>
        <p:nvGraphicFramePr>
          <p:cNvPr id="6" name="Content Placeholder 5" descr="SmartArt">
            <a:extLst>
              <a:ext uri="{FF2B5EF4-FFF2-40B4-BE49-F238E27FC236}">
                <a16:creationId xmlns:a16="http://schemas.microsoft.com/office/drawing/2014/main" id="{BF629521-FFD2-45DA-9D1D-A5F09BD5A2D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41348640"/>
              </p:ext>
            </p:extLst>
          </p:nvPr>
        </p:nvGraphicFramePr>
        <p:xfrm>
          <a:off x="719571" y="2198254"/>
          <a:ext cx="6854248" cy="35639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Content Placeholder 4" descr="Digital Numbers">
            <a:extLst>
              <a:ext uri="{FF2B5EF4-FFF2-40B4-BE49-F238E27FC236}">
                <a16:creationId xmlns:a16="http://schemas.microsoft.com/office/drawing/2014/main" id="{EA70616B-E344-4856-8DF9-707C26236613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681" r="9091" b="12711"/>
          <a:stretch/>
        </p:blipFill>
        <p:spPr>
          <a:xfrm>
            <a:off x="-292253" y="12"/>
            <a:ext cx="12191980" cy="6941496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0E097498-DE0C-4994-B61B-693046369ADC}"/>
              </a:ext>
            </a:extLst>
          </p:cNvPr>
          <p:cNvSpPr txBox="1"/>
          <p:nvPr/>
        </p:nvSpPr>
        <p:spPr>
          <a:xfrm>
            <a:off x="3192042" y="662489"/>
            <a:ext cx="7204909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800" dirty="0">
                <a:solidFill>
                  <a:srgbClr val="C00000"/>
                </a:solidFill>
              </a:rPr>
              <a:t>Transmitter circuit</a:t>
            </a:r>
            <a:r>
              <a:rPr lang="en-US" sz="4800" dirty="0">
                <a:solidFill>
                  <a:schemeClr val="bg1"/>
                </a:solidFill>
              </a:rPr>
              <a:t> diagram</a:t>
            </a:r>
          </a:p>
        </p:txBody>
      </p:sp>
      <p:pic>
        <p:nvPicPr>
          <p:cNvPr id="59" name="Picture 59" descr="A close up of a piece of paper&#10;&#10;Description generated with very high confidence">
            <a:extLst>
              <a:ext uri="{FF2B5EF4-FFF2-40B4-BE49-F238E27FC236}">
                <a16:creationId xmlns:a16="http://schemas.microsoft.com/office/drawing/2014/main" id="{35A3A5B2-AD6F-4E51-8590-55D1D1A1C83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flipV="1">
            <a:off x="12156509" y="150443"/>
            <a:ext cx="154488" cy="116648"/>
          </a:xfrm>
          <a:prstGeom prst="rect">
            <a:avLst/>
          </a:prstGeom>
        </p:spPr>
      </p:pic>
      <p:pic>
        <p:nvPicPr>
          <p:cNvPr id="69" name="Picture 69" descr="A close up of text on a whiteboard&#10;&#10;Description generated with high confidence">
            <a:extLst>
              <a:ext uri="{FF2B5EF4-FFF2-40B4-BE49-F238E27FC236}">
                <a16:creationId xmlns:a16="http://schemas.microsoft.com/office/drawing/2014/main" id="{A016BE8D-4226-4857-990F-10B90AE3462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22576" y="1414600"/>
            <a:ext cx="9277610" cy="5364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322005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circuit board&#10;&#10;Description generated with very high confidence">
            <a:extLst>
              <a:ext uri="{FF2B5EF4-FFF2-40B4-BE49-F238E27FC236}">
                <a16:creationId xmlns:a16="http://schemas.microsoft.com/office/drawing/2014/main" id="{5F921F07-8723-4132-B517-5050FBC22D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3742" y="-1396"/>
            <a:ext cx="6073035" cy="382323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7C9A1F0-E8F4-4B13-A724-D28E9BCAD232}"/>
              </a:ext>
            </a:extLst>
          </p:cNvPr>
          <p:cNvSpPr txBox="1"/>
          <p:nvPr/>
        </p:nvSpPr>
        <p:spPr>
          <a:xfrm>
            <a:off x="2829427" y="4443663"/>
            <a:ext cx="6011777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4800" dirty="0">
                <a:solidFill>
                  <a:srgbClr val="C00000"/>
                </a:solidFill>
              </a:rPr>
              <a:t>ACCELEROMETER</a:t>
            </a:r>
            <a:endParaRPr lang="en-US" sz="4800" dirty="0">
              <a:solidFill>
                <a:srgbClr val="C00000"/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84711479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23C527C-268A-4A6E-B52F-216B637B8BA7}"/>
              </a:ext>
            </a:extLst>
          </p:cNvPr>
          <p:cNvSpPr txBox="1"/>
          <p:nvPr/>
        </p:nvSpPr>
        <p:spPr>
          <a:xfrm>
            <a:off x="7470031" y="1325880"/>
            <a:ext cx="4074269" cy="3066507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5400" b="0" i="0" kern="1200" dirty="0">
                <a:solidFill>
                  <a:srgbClr val="C00000"/>
                </a:solidFill>
                <a:latin typeface="+mj-lt"/>
                <a:ea typeface="+mj-ea"/>
                <a:cs typeface="+mj-cs"/>
              </a:rPr>
              <a:t>RECEIVER CIRCUIT</a:t>
            </a:r>
          </a:p>
        </p:txBody>
      </p:sp>
      <p:pic>
        <p:nvPicPr>
          <p:cNvPr id="2" name="Picture 2" descr="A close up of text on a white background&#10;&#10;Description generated with high confidence">
            <a:extLst>
              <a:ext uri="{FF2B5EF4-FFF2-40B4-BE49-F238E27FC236}">
                <a16:creationId xmlns:a16="http://schemas.microsoft.com/office/drawing/2014/main" id="{517680C7-EB1F-4744-BD19-2BD765F9E9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84" y="-290"/>
            <a:ext cx="7387565" cy="6795483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1874763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circuit board&#10;&#10;Description generated with very high confidence">
            <a:extLst>
              <a:ext uri="{FF2B5EF4-FFF2-40B4-BE49-F238E27FC236}">
                <a16:creationId xmlns:a16="http://schemas.microsoft.com/office/drawing/2014/main" id="{CFDC4276-B3FC-4BF0-AA6F-FE0A31D1EC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770" y="-1564"/>
            <a:ext cx="7325638" cy="473088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FD6A14C-1CB8-4CDE-8D3A-33705DF70067}"/>
              </a:ext>
            </a:extLst>
          </p:cNvPr>
          <p:cNvSpPr txBox="1"/>
          <p:nvPr/>
        </p:nvSpPr>
        <p:spPr>
          <a:xfrm>
            <a:off x="2288005" y="5205663"/>
            <a:ext cx="8588540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800" dirty="0">
                <a:solidFill>
                  <a:srgbClr val="C00000"/>
                </a:solidFill>
              </a:rPr>
              <a:t>ENCODER DECODER IC'S</a:t>
            </a:r>
            <a:endParaRPr 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11449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picture containing clock&#10;&#10;Description generated with very high confidence">
            <a:extLst>
              <a:ext uri="{FF2B5EF4-FFF2-40B4-BE49-F238E27FC236}">
                <a16:creationId xmlns:a16="http://schemas.microsoft.com/office/drawing/2014/main" id="{791F0E7E-987B-484C-8718-935DF18450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501" y="3682"/>
            <a:ext cx="9478540" cy="476296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C48FD63-8FAB-449C-97EA-F9E17E415BB0}"/>
              </a:ext>
            </a:extLst>
          </p:cNvPr>
          <p:cNvSpPr txBox="1"/>
          <p:nvPr/>
        </p:nvSpPr>
        <p:spPr>
          <a:xfrm>
            <a:off x="2999874" y="5065295"/>
            <a:ext cx="5179593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800" dirty="0" err="1">
                <a:solidFill>
                  <a:srgbClr val="C00000"/>
                </a:solidFill>
              </a:rPr>
              <a:t>Lilypad</a:t>
            </a:r>
            <a:r>
              <a:rPr lang="en-US" sz="4800" dirty="0">
                <a:solidFill>
                  <a:srgbClr val="C00000"/>
                </a:solidFill>
              </a:rPr>
              <a:t> Arduino</a:t>
            </a:r>
            <a:endParaRPr lang="en-US" dirty="0" err="1"/>
          </a:p>
        </p:txBody>
      </p:sp>
    </p:spTree>
    <p:extLst>
      <p:ext uri="{BB962C8B-B14F-4D97-AF65-F5344CB8AC3E}">
        <p14:creationId xmlns:p14="http://schemas.microsoft.com/office/powerpoint/2010/main" val="2436278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3391AD4F-1402-4D25-9C6A-37F599C328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4017" y="365434"/>
            <a:ext cx="8150267" cy="367411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2B4ECC6-BA23-4916-97EF-38DFC9A285DA}"/>
              </a:ext>
            </a:extLst>
          </p:cNvPr>
          <p:cNvSpPr txBox="1"/>
          <p:nvPr/>
        </p:nvSpPr>
        <p:spPr>
          <a:xfrm>
            <a:off x="2548553" y="4243961"/>
            <a:ext cx="8097251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800" dirty="0">
                <a:solidFill>
                  <a:srgbClr val="C00000"/>
                </a:solidFill>
              </a:rPr>
              <a:t>RF Wireless Transmitter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9273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yellow toy&#10;&#10;Description generated with high confidence">
            <a:extLst>
              <a:ext uri="{FF2B5EF4-FFF2-40B4-BE49-F238E27FC236}">
                <a16:creationId xmlns:a16="http://schemas.microsoft.com/office/drawing/2014/main" id="{87840A59-9F9A-4DAA-9AD9-034DAF87A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4201" y="281785"/>
            <a:ext cx="7503089" cy="384031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21C0130-065B-4EA5-AE8C-E8A4B6D537F3}"/>
              </a:ext>
            </a:extLst>
          </p:cNvPr>
          <p:cNvSpPr txBox="1"/>
          <p:nvPr/>
        </p:nvSpPr>
        <p:spPr>
          <a:xfrm>
            <a:off x="4724400" y="3200400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Click to add text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DBF4D6-73CA-462F-BA0B-670FEBA59A50}"/>
              </a:ext>
            </a:extLst>
          </p:cNvPr>
          <p:cNvSpPr txBox="1"/>
          <p:nvPr/>
        </p:nvSpPr>
        <p:spPr>
          <a:xfrm>
            <a:off x="2551196" y="4075196"/>
            <a:ext cx="5279857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 dirty="0">
                <a:solidFill>
                  <a:srgbClr val="C00000"/>
                </a:solidFill>
              </a:rPr>
              <a:t>Motors and wheels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031924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93813dd7ca6ad654711aa0ab317e03a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f11dc0ce689dd3925e84e4e35398c6e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F1C31AD-A7B7-4945-9E95-3D677967432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9AA5B70-631E-4F47-874A-FBE55E5170D4}">
  <ds:schemaRefs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schemas.openxmlformats.org/package/2006/metadata/core-properties"/>
    <ds:schemaRef ds:uri="16c05727-aa75-4e4a-9b5f-8a80a1165891"/>
    <ds:schemaRef ds:uri="http://purl.org/dc/dcmitype/"/>
    <ds:schemaRef ds:uri="http://schemas.microsoft.com/office/infopath/2007/PartnerControls"/>
    <ds:schemaRef ds:uri="71af3243-3dd4-4a8d-8c0d-dd76da1f02a5"/>
    <ds:schemaRef ds:uri="http://www.w3.org/XML/1998/namespace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964D6DDB-133E-44E2-B636-39185D690A0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0</TotalTime>
  <Words>57</Words>
  <Application>Microsoft Office PowerPoint</Application>
  <PresentationFormat>Widescreen</PresentationFormat>
  <Paragraphs>30</Paragraphs>
  <Slides>10</Slides>
  <Notes>3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Calibri</vt:lpstr>
      <vt:lpstr>Century Gothic</vt:lpstr>
      <vt:lpstr>MS Shell Dlg 2</vt:lpstr>
      <vt:lpstr>Wingdings 3</vt:lpstr>
      <vt:lpstr>Ion Boardroom</vt:lpstr>
      <vt:lpstr>GESTURE CONTROL CAR</vt:lpstr>
      <vt:lpstr>Tech Requirements</vt:lpstr>
      <vt:lpstr>Digital Communications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Tech des</dc:title>
  <dc:creator/>
  <cp:lastModifiedBy/>
  <cp:revision>307</cp:revision>
  <dcterms:created xsi:type="dcterms:W3CDTF">2020-01-30T05:44:43Z</dcterms:created>
  <dcterms:modified xsi:type="dcterms:W3CDTF">2020-03-04T09:01:07Z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